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ykate" charset="1" panose="00000000000000000000"/>
      <p:regular r:id="rId10"/>
    </p:embeddedFont>
    <p:embeddedFont>
      <p:font typeface="Bryndan Write" charset="1" panose="02000503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19" Target="../media/image38.png" Type="http://schemas.openxmlformats.org/officeDocument/2006/relationships/image"/><Relationship Id="rId2" Target="../media/image21.jpeg" Type="http://schemas.openxmlformats.org/officeDocument/2006/relationships/image"/><Relationship Id="rId20" Target="../media/image39.svg" Type="http://schemas.openxmlformats.org/officeDocument/2006/relationships/image"/><Relationship Id="rId21" Target="../media/image40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2" Target="../media/image21.jpeg" Type="http://schemas.openxmlformats.org/officeDocument/2006/relationships/image"/><Relationship Id="rId3" Target="../media/image4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34.png" Type="http://schemas.openxmlformats.org/officeDocument/2006/relationships/image"/><Relationship Id="rId2" Target="../media/image21.jpeg" Type="http://schemas.openxmlformats.org/officeDocument/2006/relationships/image"/><Relationship Id="rId20" Target="../media/image35.svg" Type="http://schemas.openxmlformats.org/officeDocument/2006/relationships/image"/><Relationship Id="rId21" Target="../media/image36.png" Type="http://schemas.openxmlformats.org/officeDocument/2006/relationships/image"/><Relationship Id="rId22" Target="../media/image37.svg" Type="http://schemas.openxmlformats.org/officeDocument/2006/relationships/image"/><Relationship Id="rId23" Target="../media/image38.png" Type="http://schemas.openxmlformats.org/officeDocument/2006/relationships/image"/><Relationship Id="rId24" Target="../media/image39.sv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6993">
            <a:off x="9225956" y="3808839"/>
            <a:ext cx="18124088" cy="6479361"/>
          </a:xfrm>
          <a:custGeom>
            <a:avLst/>
            <a:gdLst/>
            <a:ahLst/>
            <a:cxnLst/>
            <a:rect r="r" b="b" t="t" l="l"/>
            <a:pathLst>
              <a:path h="6479361" w="18124088">
                <a:moveTo>
                  <a:pt x="0" y="0"/>
                </a:moveTo>
                <a:lnTo>
                  <a:pt x="18124088" y="0"/>
                </a:lnTo>
                <a:lnTo>
                  <a:pt x="18124088" y="6479361"/>
                </a:lnTo>
                <a:lnTo>
                  <a:pt x="0" y="6479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0149" y="2313021"/>
            <a:ext cx="7433270" cy="2435037"/>
          </a:xfrm>
          <a:custGeom>
            <a:avLst/>
            <a:gdLst/>
            <a:ahLst/>
            <a:cxnLst/>
            <a:rect r="r" b="b" t="t" l="l"/>
            <a:pathLst>
              <a:path h="2435037" w="7433270">
                <a:moveTo>
                  <a:pt x="0" y="0"/>
                </a:moveTo>
                <a:lnTo>
                  <a:pt x="7433270" y="0"/>
                </a:lnTo>
                <a:lnTo>
                  <a:pt x="7433270" y="2435036"/>
                </a:lnTo>
                <a:lnTo>
                  <a:pt x="0" y="243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46318">
            <a:off x="-4513484" y="-2471551"/>
            <a:ext cx="17767971" cy="6352050"/>
          </a:xfrm>
          <a:custGeom>
            <a:avLst/>
            <a:gdLst/>
            <a:ahLst/>
            <a:cxnLst/>
            <a:rect r="r" b="b" t="t" l="l"/>
            <a:pathLst>
              <a:path h="6352050" w="17767971">
                <a:moveTo>
                  <a:pt x="0" y="0"/>
                </a:moveTo>
                <a:lnTo>
                  <a:pt x="17767971" y="0"/>
                </a:lnTo>
                <a:lnTo>
                  <a:pt x="17767971" y="6352049"/>
                </a:lnTo>
                <a:lnTo>
                  <a:pt x="0" y="6352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4050" y="3069121"/>
            <a:ext cx="7105246" cy="552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322">
                <a:solidFill>
                  <a:srgbClr val="000000"/>
                </a:solidFill>
                <a:latin typeface="Marykate"/>
              </a:rPr>
              <a:t>APPEARANCE</a:t>
            </a:r>
          </a:p>
          <a:p>
            <a:pPr algn="ctr">
              <a:lnSpc>
                <a:spcPts val="8655"/>
              </a:lnSpc>
            </a:pPr>
          </a:p>
          <a:p>
            <a:pPr algn="ctr">
              <a:lnSpc>
                <a:spcPts val="8655"/>
              </a:lnSpc>
            </a:pPr>
          </a:p>
          <a:p>
            <a:pPr algn="ctr">
              <a:lnSpc>
                <a:spcPts val="8655"/>
              </a:lnSpc>
            </a:pPr>
          </a:p>
          <a:p>
            <a:pPr algn="ctr">
              <a:lnSpc>
                <a:spcPts val="865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6884805">
            <a:off x="-2845931" y="4358439"/>
            <a:ext cx="5398896" cy="3798859"/>
          </a:xfrm>
          <a:custGeom>
            <a:avLst/>
            <a:gdLst/>
            <a:ahLst/>
            <a:cxnLst/>
            <a:rect r="r" b="b" t="t" l="l"/>
            <a:pathLst>
              <a:path h="3798859" w="5398896">
                <a:moveTo>
                  <a:pt x="0" y="0"/>
                </a:moveTo>
                <a:lnTo>
                  <a:pt x="5398896" y="0"/>
                </a:lnTo>
                <a:lnTo>
                  <a:pt x="5398896" y="3798859"/>
                </a:lnTo>
                <a:lnTo>
                  <a:pt x="0" y="3798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44201">
            <a:off x="15490304" y="-1711517"/>
            <a:ext cx="3850935" cy="6139172"/>
          </a:xfrm>
          <a:custGeom>
            <a:avLst/>
            <a:gdLst/>
            <a:ahLst/>
            <a:cxnLst/>
            <a:rect r="r" b="b" t="t" l="l"/>
            <a:pathLst>
              <a:path h="6139172" w="3850935">
                <a:moveTo>
                  <a:pt x="0" y="0"/>
                </a:moveTo>
                <a:lnTo>
                  <a:pt x="3850935" y="0"/>
                </a:lnTo>
                <a:lnTo>
                  <a:pt x="3850935" y="6139173"/>
                </a:lnTo>
                <a:lnTo>
                  <a:pt x="0" y="6139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7568" y="7304725"/>
            <a:ext cx="2672864" cy="743542"/>
          </a:xfrm>
          <a:custGeom>
            <a:avLst/>
            <a:gdLst/>
            <a:ahLst/>
            <a:cxnLst/>
            <a:rect r="r" b="b" t="t" l="l"/>
            <a:pathLst>
              <a:path h="743542" w="2672864">
                <a:moveTo>
                  <a:pt x="0" y="0"/>
                </a:moveTo>
                <a:lnTo>
                  <a:pt x="2672864" y="0"/>
                </a:lnTo>
                <a:lnTo>
                  <a:pt x="2672864" y="743542"/>
                </a:lnTo>
                <a:lnTo>
                  <a:pt x="0" y="743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1723">
            <a:off x="-2142" y="935626"/>
            <a:ext cx="4121079" cy="2547576"/>
          </a:xfrm>
          <a:custGeom>
            <a:avLst/>
            <a:gdLst/>
            <a:ahLst/>
            <a:cxnLst/>
            <a:rect r="r" b="b" t="t" l="l"/>
            <a:pathLst>
              <a:path h="2547576" w="4121079">
                <a:moveTo>
                  <a:pt x="0" y="0"/>
                </a:moveTo>
                <a:lnTo>
                  <a:pt x="4121079" y="0"/>
                </a:lnTo>
                <a:lnTo>
                  <a:pt x="4121079" y="2547576"/>
                </a:lnTo>
                <a:lnTo>
                  <a:pt x="0" y="2547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2180" y="4375931"/>
            <a:ext cx="11848986" cy="289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46"/>
              </a:lnSpc>
            </a:pPr>
            <a:r>
              <a:rPr lang="en-US" sz="21102">
                <a:solidFill>
                  <a:srgbClr val="000000"/>
                </a:solidFill>
                <a:latin typeface="Marykate"/>
              </a:rPr>
              <a:t>ALP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700000">
            <a:off x="13627348" y="1940918"/>
            <a:ext cx="2534855" cy="1609633"/>
          </a:xfrm>
          <a:custGeom>
            <a:avLst/>
            <a:gdLst/>
            <a:ahLst/>
            <a:cxnLst/>
            <a:rect r="r" b="b" t="t" l="l"/>
            <a:pathLst>
              <a:path h="1609633" w="2534855">
                <a:moveTo>
                  <a:pt x="0" y="0"/>
                </a:moveTo>
                <a:lnTo>
                  <a:pt x="2534854" y="0"/>
                </a:lnTo>
                <a:lnTo>
                  <a:pt x="2534854" y="1609633"/>
                </a:lnTo>
                <a:lnTo>
                  <a:pt x="0" y="16096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364654">
            <a:off x="2367395" y="7269460"/>
            <a:ext cx="2676520" cy="1699590"/>
          </a:xfrm>
          <a:custGeom>
            <a:avLst/>
            <a:gdLst/>
            <a:ahLst/>
            <a:cxnLst/>
            <a:rect r="r" b="b" t="t" l="l"/>
            <a:pathLst>
              <a:path h="1699590" w="2676520">
                <a:moveTo>
                  <a:pt x="0" y="0"/>
                </a:moveTo>
                <a:lnTo>
                  <a:pt x="2676519" y="0"/>
                </a:lnTo>
                <a:lnTo>
                  <a:pt x="2676519" y="1699590"/>
                </a:lnTo>
                <a:lnTo>
                  <a:pt x="0" y="16995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00530">
            <a:off x="12562111" y="8981043"/>
            <a:ext cx="626416" cy="772486"/>
          </a:xfrm>
          <a:custGeom>
            <a:avLst/>
            <a:gdLst/>
            <a:ahLst/>
            <a:cxnLst/>
            <a:rect r="r" b="b" t="t" l="l"/>
            <a:pathLst>
              <a:path h="772486" w="626416">
                <a:moveTo>
                  <a:pt x="0" y="0"/>
                </a:moveTo>
                <a:lnTo>
                  <a:pt x="626416" y="0"/>
                </a:lnTo>
                <a:lnTo>
                  <a:pt x="626416" y="772487"/>
                </a:lnTo>
                <a:lnTo>
                  <a:pt x="0" y="7724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3862">
            <a:off x="11482950" y="8611703"/>
            <a:ext cx="805334" cy="993125"/>
          </a:xfrm>
          <a:custGeom>
            <a:avLst/>
            <a:gdLst/>
            <a:ahLst/>
            <a:cxnLst/>
            <a:rect r="r" b="b" t="t" l="l"/>
            <a:pathLst>
              <a:path h="993125" w="805334">
                <a:moveTo>
                  <a:pt x="0" y="0"/>
                </a:moveTo>
                <a:lnTo>
                  <a:pt x="805334" y="0"/>
                </a:lnTo>
                <a:lnTo>
                  <a:pt x="805334" y="993125"/>
                </a:lnTo>
                <a:lnTo>
                  <a:pt x="0" y="9931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122415">
            <a:off x="16403123" y="7074216"/>
            <a:ext cx="4028208" cy="2490165"/>
          </a:xfrm>
          <a:custGeom>
            <a:avLst/>
            <a:gdLst/>
            <a:ahLst/>
            <a:cxnLst/>
            <a:rect r="r" b="b" t="t" l="l"/>
            <a:pathLst>
              <a:path h="2490165" w="4028208">
                <a:moveTo>
                  <a:pt x="4028207" y="0"/>
                </a:moveTo>
                <a:lnTo>
                  <a:pt x="0" y="0"/>
                </a:lnTo>
                <a:lnTo>
                  <a:pt x="0" y="2490165"/>
                </a:lnTo>
                <a:lnTo>
                  <a:pt x="4028207" y="2490165"/>
                </a:lnTo>
                <a:lnTo>
                  <a:pt x="402820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4" t="-38888" r="-1662" b="-463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1352" y="-2284358"/>
            <a:ext cx="6763799" cy="7058994"/>
          </a:xfrm>
          <a:custGeom>
            <a:avLst/>
            <a:gdLst/>
            <a:ahLst/>
            <a:cxnLst/>
            <a:rect r="r" b="b" t="t" l="l"/>
            <a:pathLst>
              <a:path h="7058994" w="6763799">
                <a:moveTo>
                  <a:pt x="0" y="0"/>
                </a:moveTo>
                <a:lnTo>
                  <a:pt x="6763800" y="0"/>
                </a:lnTo>
                <a:lnTo>
                  <a:pt x="6763800" y="7058993"/>
                </a:lnTo>
                <a:lnTo>
                  <a:pt x="0" y="7058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9801" y="-905468"/>
            <a:ext cx="4185293" cy="2830304"/>
          </a:xfrm>
          <a:custGeom>
            <a:avLst/>
            <a:gdLst/>
            <a:ahLst/>
            <a:cxnLst/>
            <a:rect r="r" b="b" t="t" l="l"/>
            <a:pathLst>
              <a:path h="2830304" w="4185293">
                <a:moveTo>
                  <a:pt x="0" y="0"/>
                </a:moveTo>
                <a:lnTo>
                  <a:pt x="4185293" y="0"/>
                </a:lnTo>
                <a:lnTo>
                  <a:pt x="4185293" y="2830304"/>
                </a:lnTo>
                <a:lnTo>
                  <a:pt x="0" y="283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4696" y="6653799"/>
            <a:ext cx="5249719" cy="4075094"/>
          </a:xfrm>
          <a:custGeom>
            <a:avLst/>
            <a:gdLst/>
            <a:ahLst/>
            <a:cxnLst/>
            <a:rect r="r" b="b" t="t" l="l"/>
            <a:pathLst>
              <a:path h="4075094" w="5249719">
                <a:moveTo>
                  <a:pt x="0" y="0"/>
                </a:moveTo>
                <a:lnTo>
                  <a:pt x="5249719" y="0"/>
                </a:lnTo>
                <a:lnTo>
                  <a:pt x="5249719" y="4075094"/>
                </a:lnTo>
                <a:lnTo>
                  <a:pt x="0" y="4075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202691">
            <a:off x="12779567" y="7911749"/>
            <a:ext cx="4134791" cy="2525981"/>
          </a:xfrm>
          <a:custGeom>
            <a:avLst/>
            <a:gdLst/>
            <a:ahLst/>
            <a:cxnLst/>
            <a:rect r="r" b="b" t="t" l="l"/>
            <a:pathLst>
              <a:path h="2525981" w="4134791">
                <a:moveTo>
                  <a:pt x="4134791" y="0"/>
                </a:moveTo>
                <a:lnTo>
                  <a:pt x="0" y="0"/>
                </a:lnTo>
                <a:lnTo>
                  <a:pt x="0" y="2525981"/>
                </a:lnTo>
                <a:lnTo>
                  <a:pt x="4134791" y="2525981"/>
                </a:lnTo>
                <a:lnTo>
                  <a:pt x="41347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0843" y="6869580"/>
            <a:ext cx="7767244" cy="6340895"/>
          </a:xfrm>
          <a:custGeom>
            <a:avLst/>
            <a:gdLst/>
            <a:ahLst/>
            <a:cxnLst/>
            <a:rect r="r" b="b" t="t" l="l"/>
            <a:pathLst>
              <a:path h="6340895" w="7767244">
                <a:moveTo>
                  <a:pt x="0" y="0"/>
                </a:moveTo>
                <a:lnTo>
                  <a:pt x="7767243" y="0"/>
                </a:lnTo>
                <a:lnTo>
                  <a:pt x="7767243" y="6340895"/>
                </a:lnTo>
                <a:lnTo>
                  <a:pt x="0" y="63408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05123">
            <a:off x="-3093526" y="5493913"/>
            <a:ext cx="4318350" cy="7996945"/>
          </a:xfrm>
          <a:custGeom>
            <a:avLst/>
            <a:gdLst/>
            <a:ahLst/>
            <a:cxnLst/>
            <a:rect r="r" b="b" t="t" l="l"/>
            <a:pathLst>
              <a:path h="7996945" w="4318350">
                <a:moveTo>
                  <a:pt x="0" y="0"/>
                </a:moveTo>
                <a:lnTo>
                  <a:pt x="4318350" y="0"/>
                </a:lnTo>
                <a:lnTo>
                  <a:pt x="4318350" y="7996944"/>
                </a:lnTo>
                <a:lnTo>
                  <a:pt x="0" y="79969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5400000">
            <a:off x="-5521946" y="96090"/>
            <a:ext cx="10159698" cy="3657491"/>
          </a:xfrm>
          <a:custGeom>
            <a:avLst/>
            <a:gdLst/>
            <a:ahLst/>
            <a:cxnLst/>
            <a:rect r="r" b="b" t="t" l="l"/>
            <a:pathLst>
              <a:path h="3657491" w="10159698">
                <a:moveTo>
                  <a:pt x="10159697" y="3657491"/>
                </a:moveTo>
                <a:lnTo>
                  <a:pt x="0" y="3657491"/>
                </a:lnTo>
                <a:lnTo>
                  <a:pt x="0" y="0"/>
                </a:lnTo>
                <a:lnTo>
                  <a:pt x="10159697" y="0"/>
                </a:lnTo>
                <a:lnTo>
                  <a:pt x="10159697" y="3657491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378544">
            <a:off x="15000032" y="-2489385"/>
            <a:ext cx="5634216" cy="10433733"/>
          </a:xfrm>
          <a:custGeom>
            <a:avLst/>
            <a:gdLst/>
            <a:ahLst/>
            <a:cxnLst/>
            <a:rect r="r" b="b" t="t" l="l"/>
            <a:pathLst>
              <a:path h="10433733" w="5634216">
                <a:moveTo>
                  <a:pt x="0" y="0"/>
                </a:moveTo>
                <a:lnTo>
                  <a:pt x="5634216" y="0"/>
                </a:lnTo>
                <a:lnTo>
                  <a:pt x="5634216" y="10433733"/>
                </a:lnTo>
                <a:lnTo>
                  <a:pt x="0" y="104337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54031">
            <a:off x="14805430" y="-2271346"/>
            <a:ext cx="9577623" cy="7320624"/>
          </a:xfrm>
          <a:custGeom>
            <a:avLst/>
            <a:gdLst/>
            <a:ahLst/>
            <a:cxnLst/>
            <a:rect r="r" b="b" t="t" l="l"/>
            <a:pathLst>
              <a:path h="7320624" w="9577623">
                <a:moveTo>
                  <a:pt x="0" y="0"/>
                </a:moveTo>
                <a:lnTo>
                  <a:pt x="9577624" y="0"/>
                </a:lnTo>
                <a:lnTo>
                  <a:pt x="9577624" y="7320624"/>
                </a:lnTo>
                <a:lnTo>
                  <a:pt x="0" y="73206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1752" t="-66616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534140">
            <a:off x="12123012" y="-3546033"/>
            <a:ext cx="6205089" cy="5662143"/>
          </a:xfrm>
          <a:custGeom>
            <a:avLst/>
            <a:gdLst/>
            <a:ahLst/>
            <a:cxnLst/>
            <a:rect r="r" b="b" t="t" l="l"/>
            <a:pathLst>
              <a:path h="5662143" w="6205089">
                <a:moveTo>
                  <a:pt x="0" y="0"/>
                </a:moveTo>
                <a:lnTo>
                  <a:pt x="6205089" y="0"/>
                </a:lnTo>
                <a:lnTo>
                  <a:pt x="6205089" y="5662143"/>
                </a:lnTo>
                <a:lnTo>
                  <a:pt x="0" y="56621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79384" y="1924836"/>
            <a:ext cx="5772258" cy="7709192"/>
          </a:xfrm>
          <a:custGeom>
            <a:avLst/>
            <a:gdLst/>
            <a:ahLst/>
            <a:cxnLst/>
            <a:rect r="r" b="b" t="t" l="l"/>
            <a:pathLst>
              <a:path h="7709192" w="5772258">
                <a:moveTo>
                  <a:pt x="0" y="0"/>
                </a:moveTo>
                <a:lnTo>
                  <a:pt x="5772258" y="0"/>
                </a:lnTo>
                <a:lnTo>
                  <a:pt x="5772258" y="7709192"/>
                </a:lnTo>
                <a:lnTo>
                  <a:pt x="0" y="77091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57174" y="398252"/>
            <a:ext cx="6283375" cy="114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  <a:spcBef>
                <a:spcPct val="0"/>
              </a:spcBef>
            </a:pPr>
            <a:r>
              <a:rPr lang="en-US" sz="8322">
                <a:solidFill>
                  <a:srgbClr val="000000"/>
                </a:solidFill>
                <a:latin typeface="Marykate"/>
              </a:rPr>
              <a:t>MY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4" t="-38888" r="-1662" b="-463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0898" y="367936"/>
            <a:ext cx="5115574" cy="9153412"/>
          </a:xfrm>
          <a:custGeom>
            <a:avLst/>
            <a:gdLst/>
            <a:ahLst/>
            <a:cxnLst/>
            <a:rect r="r" b="b" t="t" l="l"/>
            <a:pathLst>
              <a:path h="9153412" w="5115574">
                <a:moveTo>
                  <a:pt x="0" y="0"/>
                </a:moveTo>
                <a:lnTo>
                  <a:pt x="5115575" y="0"/>
                </a:lnTo>
                <a:lnTo>
                  <a:pt x="5115575" y="9153412"/>
                </a:lnTo>
                <a:lnTo>
                  <a:pt x="0" y="915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54" r="0" b="-94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851990" y="-108873"/>
            <a:ext cx="5249719" cy="4075094"/>
          </a:xfrm>
          <a:custGeom>
            <a:avLst/>
            <a:gdLst/>
            <a:ahLst/>
            <a:cxnLst/>
            <a:rect r="r" b="b" t="t" l="l"/>
            <a:pathLst>
              <a:path h="4075094" w="5249719">
                <a:moveTo>
                  <a:pt x="0" y="0"/>
                </a:moveTo>
                <a:lnTo>
                  <a:pt x="5249719" y="0"/>
                </a:lnTo>
                <a:lnTo>
                  <a:pt x="5249719" y="4075094"/>
                </a:lnTo>
                <a:lnTo>
                  <a:pt x="0" y="4075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78911">
            <a:off x="-2044238" y="-5325739"/>
            <a:ext cx="5634216" cy="10433733"/>
          </a:xfrm>
          <a:custGeom>
            <a:avLst/>
            <a:gdLst/>
            <a:ahLst/>
            <a:cxnLst/>
            <a:rect r="r" b="b" t="t" l="l"/>
            <a:pathLst>
              <a:path h="10433733" w="5634216">
                <a:moveTo>
                  <a:pt x="0" y="0"/>
                </a:moveTo>
                <a:lnTo>
                  <a:pt x="5634215" y="0"/>
                </a:lnTo>
                <a:lnTo>
                  <a:pt x="5634215" y="10433733"/>
                </a:lnTo>
                <a:lnTo>
                  <a:pt x="0" y="10433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376132">
            <a:off x="-1680690" y="5885569"/>
            <a:ext cx="10156837" cy="12197383"/>
          </a:xfrm>
          <a:custGeom>
            <a:avLst/>
            <a:gdLst/>
            <a:ahLst/>
            <a:cxnLst/>
            <a:rect r="r" b="b" t="t" l="l"/>
            <a:pathLst>
              <a:path h="12197383" w="10156837">
                <a:moveTo>
                  <a:pt x="0" y="0"/>
                </a:moveTo>
                <a:lnTo>
                  <a:pt x="10156837" y="0"/>
                </a:lnTo>
                <a:lnTo>
                  <a:pt x="10156837" y="12197383"/>
                </a:lnTo>
                <a:lnTo>
                  <a:pt x="0" y="12197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379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65859">
            <a:off x="2480803" y="9421154"/>
            <a:ext cx="6205089" cy="5662143"/>
          </a:xfrm>
          <a:custGeom>
            <a:avLst/>
            <a:gdLst/>
            <a:ahLst/>
            <a:cxnLst/>
            <a:rect r="r" b="b" t="t" l="l"/>
            <a:pathLst>
              <a:path h="5662143" w="6205089">
                <a:moveTo>
                  <a:pt x="0" y="0"/>
                </a:moveTo>
                <a:lnTo>
                  <a:pt x="6205088" y="0"/>
                </a:lnTo>
                <a:lnTo>
                  <a:pt x="6205088" y="5662144"/>
                </a:lnTo>
                <a:lnTo>
                  <a:pt x="0" y="5662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46434" y="4002833"/>
            <a:ext cx="3524845" cy="114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  <a:spcBef>
                <a:spcPct val="0"/>
              </a:spcBef>
            </a:pPr>
            <a:r>
              <a:rPr lang="en-US" sz="8322">
                <a:solidFill>
                  <a:srgbClr val="000000"/>
                </a:solidFill>
                <a:latin typeface="Marykate"/>
              </a:rPr>
              <a:t>MY UNCLE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4" t="-38888" r="-1662" b="-463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9124" y="4054158"/>
            <a:ext cx="12941920" cy="5207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59"/>
              </a:lnSpc>
            </a:pPr>
            <a:r>
              <a:rPr lang="en-US" sz="23199" spc="-579">
                <a:solidFill>
                  <a:srgbClr val="103E7B"/>
                </a:solidFill>
                <a:latin typeface="Bryndan Write"/>
              </a:rPr>
              <a:t>¡Thank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791352" y="-2284358"/>
            <a:ext cx="6763799" cy="7058994"/>
          </a:xfrm>
          <a:custGeom>
            <a:avLst/>
            <a:gdLst/>
            <a:ahLst/>
            <a:cxnLst/>
            <a:rect r="r" b="b" t="t" l="l"/>
            <a:pathLst>
              <a:path h="7058994" w="6763799">
                <a:moveTo>
                  <a:pt x="0" y="0"/>
                </a:moveTo>
                <a:lnTo>
                  <a:pt x="6763800" y="0"/>
                </a:lnTo>
                <a:lnTo>
                  <a:pt x="6763800" y="7058993"/>
                </a:lnTo>
                <a:lnTo>
                  <a:pt x="0" y="7058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9801" y="-905468"/>
            <a:ext cx="4185293" cy="2830304"/>
          </a:xfrm>
          <a:custGeom>
            <a:avLst/>
            <a:gdLst/>
            <a:ahLst/>
            <a:cxnLst/>
            <a:rect r="r" b="b" t="t" l="l"/>
            <a:pathLst>
              <a:path h="2830304" w="4185293">
                <a:moveTo>
                  <a:pt x="0" y="0"/>
                </a:moveTo>
                <a:lnTo>
                  <a:pt x="4185293" y="0"/>
                </a:lnTo>
                <a:lnTo>
                  <a:pt x="4185293" y="2830304"/>
                </a:lnTo>
                <a:lnTo>
                  <a:pt x="0" y="2830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60142">
            <a:off x="8465281" y="2505438"/>
            <a:ext cx="1425093" cy="1344932"/>
          </a:xfrm>
          <a:custGeom>
            <a:avLst/>
            <a:gdLst/>
            <a:ahLst/>
            <a:cxnLst/>
            <a:rect r="r" b="b" t="t" l="l"/>
            <a:pathLst>
              <a:path h="1344932" w="1425093">
                <a:moveTo>
                  <a:pt x="1425093" y="0"/>
                </a:moveTo>
                <a:lnTo>
                  <a:pt x="0" y="0"/>
                </a:lnTo>
                <a:lnTo>
                  <a:pt x="0" y="1344932"/>
                </a:lnTo>
                <a:lnTo>
                  <a:pt x="1425093" y="1344932"/>
                </a:lnTo>
                <a:lnTo>
                  <a:pt x="14250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4696" y="6653799"/>
            <a:ext cx="5249719" cy="4075094"/>
          </a:xfrm>
          <a:custGeom>
            <a:avLst/>
            <a:gdLst/>
            <a:ahLst/>
            <a:cxnLst/>
            <a:rect r="r" b="b" t="t" l="l"/>
            <a:pathLst>
              <a:path h="4075094" w="5249719">
                <a:moveTo>
                  <a:pt x="0" y="0"/>
                </a:moveTo>
                <a:lnTo>
                  <a:pt x="5249719" y="0"/>
                </a:lnTo>
                <a:lnTo>
                  <a:pt x="5249719" y="4075094"/>
                </a:lnTo>
                <a:lnTo>
                  <a:pt x="0" y="4075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202691">
            <a:off x="12779567" y="7911749"/>
            <a:ext cx="4134791" cy="2525981"/>
          </a:xfrm>
          <a:custGeom>
            <a:avLst/>
            <a:gdLst/>
            <a:ahLst/>
            <a:cxnLst/>
            <a:rect r="r" b="b" t="t" l="l"/>
            <a:pathLst>
              <a:path h="2525981" w="4134791">
                <a:moveTo>
                  <a:pt x="4134791" y="0"/>
                </a:moveTo>
                <a:lnTo>
                  <a:pt x="0" y="0"/>
                </a:lnTo>
                <a:lnTo>
                  <a:pt x="0" y="2525981"/>
                </a:lnTo>
                <a:lnTo>
                  <a:pt x="4134791" y="2525981"/>
                </a:lnTo>
                <a:lnTo>
                  <a:pt x="413479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70843" y="6869580"/>
            <a:ext cx="7767244" cy="6340895"/>
          </a:xfrm>
          <a:custGeom>
            <a:avLst/>
            <a:gdLst/>
            <a:ahLst/>
            <a:cxnLst/>
            <a:rect r="r" b="b" t="t" l="l"/>
            <a:pathLst>
              <a:path h="6340895" w="7767244">
                <a:moveTo>
                  <a:pt x="0" y="0"/>
                </a:moveTo>
                <a:lnTo>
                  <a:pt x="7767243" y="0"/>
                </a:lnTo>
                <a:lnTo>
                  <a:pt x="7767243" y="6340895"/>
                </a:lnTo>
                <a:lnTo>
                  <a:pt x="0" y="63408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05123">
            <a:off x="-3093526" y="5493913"/>
            <a:ext cx="4318350" cy="7996945"/>
          </a:xfrm>
          <a:custGeom>
            <a:avLst/>
            <a:gdLst/>
            <a:ahLst/>
            <a:cxnLst/>
            <a:rect r="r" b="b" t="t" l="l"/>
            <a:pathLst>
              <a:path h="7996945" w="4318350">
                <a:moveTo>
                  <a:pt x="0" y="0"/>
                </a:moveTo>
                <a:lnTo>
                  <a:pt x="4318350" y="0"/>
                </a:lnTo>
                <a:lnTo>
                  <a:pt x="4318350" y="7996944"/>
                </a:lnTo>
                <a:lnTo>
                  <a:pt x="0" y="79969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96163">
            <a:off x="8473118" y="8210464"/>
            <a:ext cx="848747" cy="2095672"/>
          </a:xfrm>
          <a:custGeom>
            <a:avLst/>
            <a:gdLst/>
            <a:ahLst/>
            <a:cxnLst/>
            <a:rect r="r" b="b" t="t" l="l"/>
            <a:pathLst>
              <a:path h="2095672" w="848747">
                <a:moveTo>
                  <a:pt x="0" y="0"/>
                </a:moveTo>
                <a:lnTo>
                  <a:pt x="848747" y="0"/>
                </a:lnTo>
                <a:lnTo>
                  <a:pt x="848747" y="2095672"/>
                </a:lnTo>
                <a:lnTo>
                  <a:pt x="0" y="20956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5400000">
            <a:off x="-5521946" y="96090"/>
            <a:ext cx="10159698" cy="3657491"/>
          </a:xfrm>
          <a:custGeom>
            <a:avLst/>
            <a:gdLst/>
            <a:ahLst/>
            <a:cxnLst/>
            <a:rect r="r" b="b" t="t" l="l"/>
            <a:pathLst>
              <a:path h="3657491" w="10159698">
                <a:moveTo>
                  <a:pt x="10159697" y="3657491"/>
                </a:moveTo>
                <a:lnTo>
                  <a:pt x="0" y="3657491"/>
                </a:lnTo>
                <a:lnTo>
                  <a:pt x="0" y="0"/>
                </a:lnTo>
                <a:lnTo>
                  <a:pt x="10159697" y="0"/>
                </a:lnTo>
                <a:lnTo>
                  <a:pt x="10159697" y="3657491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378544">
            <a:off x="15000032" y="-2489385"/>
            <a:ext cx="5634216" cy="10433733"/>
          </a:xfrm>
          <a:custGeom>
            <a:avLst/>
            <a:gdLst/>
            <a:ahLst/>
            <a:cxnLst/>
            <a:rect r="r" b="b" t="t" l="l"/>
            <a:pathLst>
              <a:path h="10433733" w="5634216">
                <a:moveTo>
                  <a:pt x="0" y="0"/>
                </a:moveTo>
                <a:lnTo>
                  <a:pt x="5634216" y="0"/>
                </a:lnTo>
                <a:lnTo>
                  <a:pt x="5634216" y="10433733"/>
                </a:lnTo>
                <a:lnTo>
                  <a:pt x="0" y="104337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254031">
            <a:off x="14805430" y="-2271346"/>
            <a:ext cx="9577623" cy="7320624"/>
          </a:xfrm>
          <a:custGeom>
            <a:avLst/>
            <a:gdLst/>
            <a:ahLst/>
            <a:cxnLst/>
            <a:rect r="r" b="b" t="t" l="l"/>
            <a:pathLst>
              <a:path h="7320624" w="9577623">
                <a:moveTo>
                  <a:pt x="0" y="0"/>
                </a:moveTo>
                <a:lnTo>
                  <a:pt x="9577624" y="0"/>
                </a:lnTo>
                <a:lnTo>
                  <a:pt x="9577624" y="7320624"/>
                </a:lnTo>
                <a:lnTo>
                  <a:pt x="0" y="732062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1752" t="-6661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534140">
            <a:off x="12123012" y="-3546033"/>
            <a:ext cx="6205089" cy="5662143"/>
          </a:xfrm>
          <a:custGeom>
            <a:avLst/>
            <a:gdLst/>
            <a:ahLst/>
            <a:cxnLst/>
            <a:rect r="r" b="b" t="t" l="l"/>
            <a:pathLst>
              <a:path h="5662143" w="6205089">
                <a:moveTo>
                  <a:pt x="0" y="0"/>
                </a:moveTo>
                <a:lnTo>
                  <a:pt x="6205089" y="0"/>
                </a:lnTo>
                <a:lnTo>
                  <a:pt x="6205089" y="5662143"/>
                </a:lnTo>
                <a:lnTo>
                  <a:pt x="0" y="566214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DAGAevRkrk4</dc:identifier>
  <dcterms:modified xsi:type="dcterms:W3CDTF">2011-08-01T06:04:30Z</dcterms:modified>
  <cp:revision>1</cp:revision>
  <dc:title>¡Grac!</dc:title>
</cp:coreProperties>
</file>